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59" r:id="rId3"/>
    <p:sldId id="282" r:id="rId4"/>
    <p:sldId id="284" r:id="rId5"/>
    <p:sldId id="265" r:id="rId6"/>
    <p:sldId id="287" r:id="rId7"/>
    <p:sldId id="283" r:id="rId8"/>
    <p:sldId id="285" r:id="rId9"/>
    <p:sldId id="264" r:id="rId10"/>
    <p:sldId id="274" r:id="rId11"/>
    <p:sldId id="270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C7879-4696-4B8B-88AE-9D022CA34BA7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57563-49D8-45F9-88D4-C75454F98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0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356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с.Караозек»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подвоза детей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общеобразовательную школу ,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одно из условий обеспечения доступности 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FF14E-287D-41B5-B9BE-64539C4CCF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43709"/>
            <a:ext cx="4168775" cy="3126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84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о проделанной работе: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 школе созданы все условия для качественного образования обучающихся с разными потребностями и возможностями.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Подвоз детей в образовательное учреждение дает возможность каждому ребенку получить качественное образование.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3.Образование, полученное в  школе,  определяет путь ребенка на долгие годы.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75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304A64-D394-43BF-AE48-772C184326A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56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795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получения полноценного качественного образования учащихся, подвозимых из сельской местности с. Байсуат, Акайин, Купчановка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способствующей  успешной социализации и сохранению здоровья учащихся.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39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56" y="332656"/>
            <a:ext cx="8229600" cy="1060472"/>
          </a:xfrm>
        </p:spPr>
        <p:txBody>
          <a:bodyPr>
            <a:noAutofit/>
          </a:bodyPr>
          <a:lstStyle/>
          <a:p>
            <a:r>
              <a:rPr lang="ru-RU" sz="2800" dirty="0"/>
              <a:t>Список учащихся по подвозу 2024 -2025 учебный год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555641"/>
              </p:ext>
            </p:extLst>
          </p:nvPr>
        </p:nvGraphicFramePr>
        <p:xfrm>
          <a:off x="457200" y="1600200"/>
          <a:ext cx="822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0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ФИО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Год рождения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ИНН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Адрес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проживания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Аканова Анель Алимтасовна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20.12.2009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091220654211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 «А»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С. Купчановка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Алпыспаев Алмаз Нугурбекович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07.01.2009г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090107554664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«Б»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С.Акайин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8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Шофер автобуса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 жүргізушісінің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аты</a:t>
            </a: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жөні:</a:t>
            </a:r>
            <a:r>
              <a:rPr lang="kk-KZ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Хавалхаг Бауыржан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 телефоны:</a:t>
            </a:r>
            <a:r>
              <a:rPr lang="kk-KZ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+77055336786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1.jpeg"/>
          <p:cNvPicPr/>
          <p:nvPr/>
        </p:nvPicPr>
        <p:blipFill rotWithShape="1">
          <a:blip r:embed="rId2" cstate="print"/>
          <a:srcRect t="19108" r="65657" b="15030"/>
          <a:stretch/>
        </p:blipFill>
        <p:spPr bwMode="auto">
          <a:xfrm>
            <a:off x="7740352" y="0"/>
            <a:ext cx="1403648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45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3317"/>
          <a:stretch/>
        </p:blipFill>
        <p:spPr>
          <a:xfrm>
            <a:off x="611560" y="1772816"/>
            <a:ext cx="208591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r="3630"/>
          <a:stretch/>
        </p:blipFill>
        <p:spPr>
          <a:xfrm>
            <a:off x="2807803" y="1268760"/>
            <a:ext cx="3528393" cy="4653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4054"/>
          <a:stretch/>
        </p:blipFill>
        <p:spPr>
          <a:xfrm>
            <a:off x="6588224" y="1773627"/>
            <a:ext cx="222439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36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6C1C4-B6A7-4992-A016-94A59F9E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436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</a:t>
            </a:r>
            <a:b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подвозе обучающихся </a:t>
            </a:r>
            <a:b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Байсуат и Купчановка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E80107-6B48-44D1-BFCB-7143A348C5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8527"/>
            <a:ext cx="2736304" cy="39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BD42A4-AAFE-4BE3-9770-C55C390701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21407"/>
            <a:ext cx="2520280" cy="388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BBB4FB-41DB-4648-A067-2C65F0A7E16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96" y="1925982"/>
            <a:ext cx="2386608" cy="387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78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пользователь\AppData\Local\Packages\5319275A.WhatsAppDesktop_cv1g1gvanyjgm\TempState\E9DBC57D2DAFD26AF1C46A5631091288\Изображение WhatsApp 2024-09-05 в 18.50.49_54b918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2"/>
            <a:ext cx="9144000" cy="6805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67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пользователь\AppData\Local\Packages\5319275A.WhatsAppDesktop_cv1g1gvanyjgm\TempState\BA902BC4B1A1D8DAEA8912E887E29F65\Изображение WhatsApp 2024-09-05 в 18.50.49_4f68556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" y="0"/>
            <a:ext cx="914555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18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безопасности </a:t>
            </a:r>
            <a:b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подвозе обучающихся в с.Караозек</a:t>
            </a:r>
            <a:endParaRPr lang="ru-RU" sz="3200" dirty="0"/>
          </a:p>
        </p:txBody>
      </p:sp>
      <p:pic>
        <p:nvPicPr>
          <p:cNvPr id="9" name="Рисунок 8" descr="C:\Users\пользователь\AppData\Local\Packages\5319275A.WhatsAppDesktop_cv1g1gvanyjgm\TempState\95BA93B6D5C70D370F94F15381DE04AC\Изображение WhatsApp 2024-09-09 в 23.42.03_92ff761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69774"/>
            <a:ext cx="3190875" cy="444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Объект 9" descr="C:\Users\пользователь\AppData\Local\Packages\5319275A.WhatsAppDesktop_cv1g1gvanyjgm\TempState\5BC555A33553C37C22A0C3C3526F0831\Изображение WhatsApp 2024-09-09 в 23.42.04_738b7c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7205"/>
            <a:ext cx="339447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7850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196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КГУ «Общеобразовательная школа с.Караозек» </vt:lpstr>
      <vt:lpstr>Цель:</vt:lpstr>
      <vt:lpstr>Список учащихся по подвозу 2024 -2025 учебный год </vt:lpstr>
      <vt:lpstr>Шофер автобуса </vt:lpstr>
      <vt:lpstr>Нормативно-правовые документы</vt:lpstr>
      <vt:lpstr>Техника безопасности  при подвозе обучающихся  с. Байсуат и Купчановка</vt:lpstr>
      <vt:lpstr>Презентация PowerPoint</vt:lpstr>
      <vt:lpstr>Презентация PowerPoint</vt:lpstr>
      <vt:lpstr>Техника безопасности  при подвозе обучающихся в с.Караозек</vt:lpstr>
      <vt:lpstr>Итог о проделанной работе: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Админ</cp:lastModifiedBy>
  <cp:revision>49</cp:revision>
  <cp:lastPrinted>2024-09-25T04:25:26Z</cp:lastPrinted>
  <dcterms:created xsi:type="dcterms:W3CDTF">2015-05-03T06:58:13Z</dcterms:created>
  <dcterms:modified xsi:type="dcterms:W3CDTF">2024-12-03T10:51:38Z</dcterms:modified>
</cp:coreProperties>
</file>