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4285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304704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Мемлекеттік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білім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беру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мекемелерінің мемлекеттік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атаулы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әлеуметтік көмек алуға құқығы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бар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отбасылардан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сондай-ақ мемлекеттік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атаулы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әлеуметтік көмек алмайтын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жан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басына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шаққандағы табысы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ең төменгі күнкөріс деңгейінің шамасынан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төмен отбасылардан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шыққан білім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алушылары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мен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тәрбиеленушілеріне және жетім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балаларға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ата-анасының қамқорлығынсыз қалып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отбасыларда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тұратын балаларға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төтенше жағдайлардың салдарынан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шұғыл жәрдемді талап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ететін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отбасылардан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шыққан балаларға және өзге 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санаттағы білім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алушылар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мен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тәрбиеленушілерге қаржылай және материалдық көмек көрсетуге бөлінетін қаражатты қалыптастыру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жұмсау бағыты мен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оларды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есепке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алу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қағидаларын бекіту</a:t>
            </a:r>
            <a:r>
              <a:rPr kumimoji="0" lang="ru-RU" sz="2000" i="0" u="none" strike="noStrike" cap="none" normalizeH="0" baseline="0" dirty="0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i="0" u="none" strike="noStrike" cap="none" normalizeH="0" baseline="0" dirty="0" err="1" smtClean="0">
                <a:ln>
                  <a:noFill/>
                </a:ln>
                <a:solidFill>
                  <a:srgbClr val="444444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туралы</a:t>
            </a:r>
            <a:endParaRPr kumimoji="0" lang="en-US" sz="16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Қазақстан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Республикасы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Үкіметінің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2008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жылғы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25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қаңтардағы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N 64 </a:t>
            </a: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Қаулысы</a:t>
            </a:r>
            <a:endParaRPr kumimoji="0" lang="kk-KZ" sz="2000" b="0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214282" y="3786190"/>
            <a:ext cx="850112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 утверждении Правил формирования, направления расходования и учета средств, выделяемых на оказание финансовой и материальной помощи обучающимся и воспитанникам государственных учреждений образования из семей, имеющих право на получение государственной адресной социальной помощи, а также из семей, не получающих государственную адресную социальную помощь, в которых среднедушевой доход ниже величины прожиточного минимума, и детям - сиротам, детям, оставшимся без попечения родителей, проживающим в семьях, детям из семей, требующих экстренной помощи в результате чрезвычайных ситуаций, и иным категориям обучающихся и воспитанников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Постановление Правительства Республики Казахстан от 25 января 2008 года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N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64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.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rgbClr val="C0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ілім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алушылар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мен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тәрбиеленушілерге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қаржылай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материалдық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көмек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көрсетуге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бөлінетін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қаражатты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қалыптастыру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жұмсау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бағыты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мен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оларды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есепке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қағидалары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928802"/>
            <a:ext cx="8229600" cy="4268799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en-US" dirty="0" smtClean="0"/>
              <a:t>      1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атаулы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әлеуметтік көмек алуға құқығы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бар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отбасылардан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шыққан балаларға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      2)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мемлекеттік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атаулы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әлеуметтік көмек алмайтын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жан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басына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шаққандағы табысы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ең төменгі күнкөріс деңгейінің шамасынан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төмен отбасылардан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шыққан балаларға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      3)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жетім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балаларға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ата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анасының қамқорлығынсыз қалып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отбасыларда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тұратын балаларға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      4)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төтенше жағдайлардың салдарынан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шұғыл жәрдемді талап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ететін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отбасылардан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шыққан балаларға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      5)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беру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ұйымының алқалы басқару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органы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айқындайтын білім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алушылар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тәрбиеленушілердің өзге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де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санаттарына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бұдан әрі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білім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алушылар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тәрбиеленушілер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қаржылай және материалдық көмек көрсетуге бөлінетін қаражатты қалыптастыру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жұмсау бағыты 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есепке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400" dirty="0" err="1" smtClean="0">
                <a:latin typeface="Times New Roman" pitchFamily="18" charset="0"/>
                <a:cs typeface="Times New Roman" pitchFamily="18" charset="0"/>
              </a:rPr>
              <a:t>тәртібін айқындайды</a:t>
            </a:r>
            <a:r>
              <a:rPr lang="en-US" sz="3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4638"/>
            <a:ext cx="8186766" cy="1296974"/>
          </a:xfrm>
        </p:spPr>
        <p:txBody>
          <a:bodyPr>
            <a:normAutofit fontScale="90000"/>
          </a:bodyPr>
          <a:lstStyle/>
          <a:p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Кепілдендірілген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әлеуметтік пакеттен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тыс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 smtClean="0">
                <a:latin typeface="Times New Roman" pitchFamily="18" charset="0"/>
                <a:cs typeface="Times New Roman" pitchFamily="18" charset="0"/>
              </a:rPr>
              <a:t>қаржылай және материалдық көмек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571612"/>
            <a:ext cx="8229600" cy="4525963"/>
          </a:xfrm>
        </p:spPr>
        <p:txBody>
          <a:bodyPr>
            <a:normAutofit lnSpcReduction="10000"/>
          </a:bodyPr>
          <a:lstStyle/>
          <a:p>
            <a:pPr fontAlgn="base"/>
            <a:r>
              <a:rPr lang="en-US" dirty="0" smtClean="0"/>
              <a:t>  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     1) 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киім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аяқ киім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мектеп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жазу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құралдарын сатып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алуды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     2) 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оқу орны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тамақтандыруды ұйымдастыруды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     3) 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қаржылай көмек көрсетуді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base"/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     4) 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оқушылардың мәдени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бұқаралық және спорттық іс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шараларға қатысуын көздейді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71612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Закона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Республики Казахстан от 27 июля 2007 года "Об образовании" и определяют порядок формирования, направления расходования и учета средств, выделяемых на оказание финансовой и материальной помощи следующим категориям обучающихся и воспитанников государственных учреждений образования</a:t>
            </a:r>
            <a:r>
              <a:rPr lang="ru-RU" sz="2400" dirty="0" smtClean="0"/>
              <a:t>:</a:t>
            </a:r>
            <a:br>
              <a:rPr lang="ru-RU" sz="2400" dirty="0" smtClean="0"/>
            </a:b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4340237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 детям из семей, имеющих право на получение государственной адресной социальной помощи;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   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детям из семей, не получающих государственную адресную социальную помощь, в которых среднедушевой доход ниже величины прожиточного минимума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   </a:t>
            </a:r>
            <a:endParaRPr lang="kk-KZ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3) детям – сиротам и детям, оставшимся без попечения родителей, проживающим в семьях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4) детям из семей, требующих экстренной помощи в результате чрезвычайных ситуаций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5) иным категориям обучающихся и воспитанников, определяемым коллегиальным органом организации образования (далее – обучающиеся и воспитанники).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571612"/>
          </a:xfrm>
        </p:spPr>
        <p:txBody>
          <a:bodyPr>
            <a:no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Финансовая и материальная помощь вне гарантированного социального пакета предусматривает: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приобретение одежды, обуви, школьно-письменных принадлежностей;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2) организацию питания по месту обучения;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3) оказание финансовой помощи;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4) участие обучающихся в культурно-массовых и спортивных мероприятиях.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263</Words>
  <PresentationFormat>Экран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Білім алушылар мен тәрбиеленушілерге қаржылай және материалдық көмек көрсетуге бөлінетін қаражатты қалыптастыру,  жұмсау бағыты мен оларды есепке алу қағидалары</vt:lpstr>
      <vt:lpstr>Кепілдендірілген әлеуметтік пакеттен тыс қаржылай және материалдық көмек:</vt:lpstr>
      <vt:lpstr>    Закона Республики Казахстан от 27 июля 2007 года "Об образовании" и определяют порядок формирования, направления расходования и учета средств, выделяемых на оказание финансовой и материальной помощи следующим категориям обучающихся и воспитанников государственных учреждений образования: : </vt:lpstr>
      <vt:lpstr>Финансовая и материальная помощь вне гарантированного социального пакета предусматривает: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khuanar</dc:creator>
  <cp:lastModifiedBy>admin</cp:lastModifiedBy>
  <cp:revision>2</cp:revision>
  <dcterms:created xsi:type="dcterms:W3CDTF">2020-11-24T08:04:39Z</dcterms:created>
  <dcterms:modified xsi:type="dcterms:W3CDTF">2020-11-24T09:23:01Z</dcterms:modified>
</cp:coreProperties>
</file>